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39D322-CAA3-45B2-9E94-3F13DF414C40}" v="13" dt="2020-06-21T21:14:21.1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Martino" userId="211da4efe3d80528" providerId="LiveId" clId="{D039D322-CAA3-45B2-9E94-3F13DF414C40}"/>
    <pc:docChg chg="undo custSel modSld">
      <pc:chgData name="Matt Martino" userId="211da4efe3d80528" providerId="LiveId" clId="{D039D322-CAA3-45B2-9E94-3F13DF414C40}" dt="2020-06-21T21:14:48.674" v="114" actId="1076"/>
      <pc:docMkLst>
        <pc:docMk/>
      </pc:docMkLst>
      <pc:sldChg chg="addSp delSp modSp mod">
        <pc:chgData name="Matt Martino" userId="211da4efe3d80528" providerId="LiveId" clId="{D039D322-CAA3-45B2-9E94-3F13DF414C40}" dt="2020-06-21T21:14:48.674" v="114" actId="1076"/>
        <pc:sldMkLst>
          <pc:docMk/>
          <pc:sldMk cId="1736600862" sldId="256"/>
        </pc:sldMkLst>
        <pc:picChg chg="add del mod modCrop">
          <ac:chgData name="Matt Martino" userId="211da4efe3d80528" providerId="LiveId" clId="{D039D322-CAA3-45B2-9E94-3F13DF414C40}" dt="2020-06-21T20:57:42.484" v="46" actId="478"/>
          <ac:picMkLst>
            <pc:docMk/>
            <pc:sldMk cId="1736600862" sldId="256"/>
            <ac:picMk id="3" creationId="{31057FE3-3D02-4365-AA95-7939A8B929C5}"/>
          </ac:picMkLst>
        </pc:picChg>
        <pc:picChg chg="add mod modCrop">
          <ac:chgData name="Matt Martino" userId="211da4efe3d80528" providerId="LiveId" clId="{D039D322-CAA3-45B2-9E94-3F13DF414C40}" dt="2020-06-21T21:09:54.553" v="84" actId="1076"/>
          <ac:picMkLst>
            <pc:docMk/>
            <pc:sldMk cId="1736600862" sldId="256"/>
            <ac:picMk id="6" creationId="{909272F5-8367-44D1-98BB-33DF3EB8FC38}"/>
          </ac:picMkLst>
        </pc:picChg>
        <pc:picChg chg="add del">
          <ac:chgData name="Matt Martino" userId="211da4efe3d80528" providerId="LiveId" clId="{D039D322-CAA3-45B2-9E94-3F13DF414C40}" dt="2020-06-21T20:56:54.926" v="30" actId="478"/>
          <ac:picMkLst>
            <pc:docMk/>
            <pc:sldMk cId="1736600862" sldId="256"/>
            <ac:picMk id="7" creationId="{996D156B-721F-4681-B148-50A58A0B1602}"/>
          </ac:picMkLst>
        </pc:picChg>
        <pc:picChg chg="del">
          <ac:chgData name="Matt Martino" userId="211da4efe3d80528" providerId="LiveId" clId="{D039D322-CAA3-45B2-9E94-3F13DF414C40}" dt="2020-06-21T20:56:55.760" v="31" actId="478"/>
          <ac:picMkLst>
            <pc:docMk/>
            <pc:sldMk cId="1736600862" sldId="256"/>
            <ac:picMk id="10" creationId="{13F5AB19-5C44-4399-A334-6C7B504D70FC}"/>
          </ac:picMkLst>
        </pc:picChg>
        <pc:picChg chg="del">
          <ac:chgData name="Matt Martino" userId="211da4efe3d80528" providerId="LiveId" clId="{D039D322-CAA3-45B2-9E94-3F13DF414C40}" dt="2020-06-21T20:56:58.441" v="32" actId="478"/>
          <ac:picMkLst>
            <pc:docMk/>
            <pc:sldMk cId="1736600862" sldId="256"/>
            <ac:picMk id="12" creationId="{F8EF2514-2245-4670-8565-BFAA16EA4FC3}"/>
          </ac:picMkLst>
        </pc:picChg>
        <pc:picChg chg="add del mod modCrop">
          <ac:chgData name="Matt Martino" userId="211da4efe3d80528" providerId="LiveId" clId="{D039D322-CAA3-45B2-9E94-3F13DF414C40}" dt="2020-06-21T21:06:35.756" v="69" actId="1076"/>
          <ac:picMkLst>
            <pc:docMk/>
            <pc:sldMk cId="1736600862" sldId="256"/>
            <ac:picMk id="14" creationId="{C4A29965-963D-42B1-AFA4-4875E94A2E7B}"/>
          </ac:picMkLst>
        </pc:picChg>
        <pc:picChg chg="del">
          <ac:chgData name="Matt Martino" userId="211da4efe3d80528" providerId="LiveId" clId="{D039D322-CAA3-45B2-9E94-3F13DF414C40}" dt="2020-06-21T20:57:00.580" v="33" actId="478"/>
          <ac:picMkLst>
            <pc:docMk/>
            <pc:sldMk cId="1736600862" sldId="256"/>
            <ac:picMk id="16" creationId="{49CCBECE-6CC2-4B6A-BD06-1D478A8505D9}"/>
          </ac:picMkLst>
        </pc:picChg>
        <pc:picChg chg="add mod modCrop">
          <ac:chgData name="Matt Martino" userId="211da4efe3d80528" providerId="LiveId" clId="{D039D322-CAA3-45B2-9E94-3F13DF414C40}" dt="2020-06-21T21:14:48.674" v="114" actId="1076"/>
          <ac:picMkLst>
            <pc:docMk/>
            <pc:sldMk cId="1736600862" sldId="256"/>
            <ac:picMk id="19" creationId="{1E3B2D8D-0206-479C-811B-0F4BDD6100FF}"/>
          </ac:picMkLst>
        </pc:picChg>
        <pc:picChg chg="add del">
          <ac:chgData name="Matt Martino" userId="211da4efe3d80528" providerId="LiveId" clId="{D039D322-CAA3-45B2-9E94-3F13DF414C40}" dt="2020-06-21T18:19:41.985" v="25" actId="21"/>
          <ac:picMkLst>
            <pc:docMk/>
            <pc:sldMk cId="1736600862" sldId="256"/>
            <ac:picMk id="32" creationId="{C525DC4E-41CA-4913-B16A-34A851B6783B}"/>
          </ac:picMkLst>
        </pc:picChg>
        <pc:picChg chg="del">
          <ac:chgData name="Matt Martino" userId="211da4efe3d80528" providerId="LiveId" clId="{D039D322-CAA3-45B2-9E94-3F13DF414C40}" dt="2020-06-21T21:08:05.201" v="72" actId="478"/>
          <ac:picMkLst>
            <pc:docMk/>
            <pc:sldMk cId="1736600862" sldId="256"/>
            <ac:picMk id="37" creationId="{AE40B83D-7E98-4C7B-9162-0B9EB7C41EF0}"/>
          </ac:picMkLst>
        </pc:picChg>
        <pc:picChg chg="del">
          <ac:chgData name="Matt Martino" userId="211da4efe3d80528" providerId="LiveId" clId="{D039D322-CAA3-45B2-9E94-3F13DF414C40}" dt="2020-06-21T21:08:21.150" v="73" actId="478"/>
          <ac:picMkLst>
            <pc:docMk/>
            <pc:sldMk cId="1736600862" sldId="256"/>
            <ac:picMk id="42" creationId="{4848AA88-ED2C-43A0-AFB5-948DC9E7B36E}"/>
          </ac:picMkLst>
        </pc:picChg>
        <pc:picChg chg="mod">
          <ac:chgData name="Matt Martino" userId="211da4efe3d80528" providerId="LiveId" clId="{D039D322-CAA3-45B2-9E94-3F13DF414C40}" dt="2020-06-21T21:10:14.212" v="96" actId="1037"/>
          <ac:picMkLst>
            <pc:docMk/>
            <pc:sldMk cId="1736600862" sldId="256"/>
            <ac:picMk id="43" creationId="{36DBD1F2-B4EC-4ECD-A1BC-D6032A478297}"/>
          </ac:picMkLst>
        </pc:picChg>
        <pc:picChg chg="add del">
          <ac:chgData name="Matt Martino" userId="211da4efe3d80528" providerId="LiveId" clId="{D039D322-CAA3-45B2-9E94-3F13DF414C40}" dt="2020-06-21T18:19:41.985" v="25" actId="21"/>
          <ac:picMkLst>
            <pc:docMk/>
            <pc:sldMk cId="1736600862" sldId="256"/>
            <ac:picMk id="44" creationId="{6343A5ED-ADCE-4539-BBE1-32E49066D6BC}"/>
          </ac:picMkLst>
        </pc:picChg>
        <pc:picChg chg="add del">
          <ac:chgData name="Matt Martino" userId="211da4efe3d80528" providerId="LiveId" clId="{D039D322-CAA3-45B2-9E94-3F13DF414C40}" dt="2020-06-21T18:19:41.985" v="25" actId="21"/>
          <ac:picMkLst>
            <pc:docMk/>
            <pc:sldMk cId="1736600862" sldId="256"/>
            <ac:picMk id="48" creationId="{B41192B3-15A8-4494-A328-D3523E8BF4B8}"/>
          </ac:picMkLst>
        </pc:picChg>
        <pc:picChg chg="add del">
          <ac:chgData name="Matt Martino" userId="211da4efe3d80528" providerId="LiveId" clId="{D039D322-CAA3-45B2-9E94-3F13DF414C40}" dt="2020-06-21T18:19:41.985" v="25" actId="21"/>
          <ac:picMkLst>
            <pc:docMk/>
            <pc:sldMk cId="1736600862" sldId="256"/>
            <ac:picMk id="50" creationId="{8973ABB3-5F85-4297-BC32-35075CC9BAB8}"/>
          </ac:picMkLst>
        </pc:picChg>
        <pc:picChg chg="add del">
          <ac:chgData name="Matt Martino" userId="211da4efe3d80528" providerId="LiveId" clId="{D039D322-CAA3-45B2-9E94-3F13DF414C40}" dt="2020-06-21T18:19:41.985" v="25" actId="21"/>
          <ac:picMkLst>
            <pc:docMk/>
            <pc:sldMk cId="1736600862" sldId="256"/>
            <ac:picMk id="52" creationId="{DE26DA45-5E8C-47E4-B2DC-A4A037C83D88}"/>
          </ac:picMkLst>
        </pc:picChg>
        <pc:picChg chg="del">
          <ac:chgData name="Matt Martino" userId="211da4efe3d80528" providerId="LiveId" clId="{D039D322-CAA3-45B2-9E94-3F13DF414C40}" dt="2020-06-21T21:14:15.613" v="101" actId="478"/>
          <ac:picMkLst>
            <pc:docMk/>
            <pc:sldMk cId="1736600862" sldId="256"/>
            <ac:picMk id="66" creationId="{A3C3623B-B752-4EE1-826E-6D770DEB725C}"/>
          </ac:picMkLst>
        </pc:picChg>
        <pc:picChg chg="add mod">
          <ac:chgData name="Matt Martino" userId="211da4efe3d80528" providerId="LiveId" clId="{D039D322-CAA3-45B2-9E94-3F13DF414C40}" dt="2020-06-21T20:57:46" v="47" actId="1076"/>
          <ac:picMkLst>
            <pc:docMk/>
            <pc:sldMk cId="1736600862" sldId="256"/>
            <ac:picMk id="71" creationId="{1BEA1D37-E306-486E-A85B-BDB7CC977127}"/>
          </ac:picMkLst>
        </pc:picChg>
        <pc:picChg chg="add mod modCrop">
          <ac:chgData name="Matt Martino" userId="211da4efe3d80528" providerId="LiveId" clId="{D039D322-CAA3-45B2-9E94-3F13DF414C40}" dt="2020-06-21T20:57:53.758" v="50" actId="18131"/>
          <ac:picMkLst>
            <pc:docMk/>
            <pc:sldMk cId="1736600862" sldId="256"/>
            <ac:picMk id="72" creationId="{94EC86D9-6341-4F9B-B426-91D91DFE60F6}"/>
          </ac:picMkLst>
        </pc:picChg>
        <pc:picChg chg="add mod modCrop">
          <ac:chgData name="Matt Martino" userId="211da4efe3d80528" providerId="LiveId" clId="{D039D322-CAA3-45B2-9E94-3F13DF414C40}" dt="2020-06-21T21:06:37.080" v="71" actId="1037"/>
          <ac:picMkLst>
            <pc:docMk/>
            <pc:sldMk cId="1736600862" sldId="256"/>
            <ac:picMk id="73" creationId="{BE9F4910-E933-4A3E-99F4-10DB42C9A54A}"/>
          </ac:picMkLst>
        </pc:picChg>
        <pc:picChg chg="add mod modCrop">
          <ac:chgData name="Matt Martino" userId="211da4efe3d80528" providerId="LiveId" clId="{D039D322-CAA3-45B2-9E94-3F13DF414C40}" dt="2020-06-21T20:58:14.657" v="56" actId="18131"/>
          <ac:picMkLst>
            <pc:docMk/>
            <pc:sldMk cId="1736600862" sldId="256"/>
            <ac:picMk id="74" creationId="{505A576B-AF67-4195-8004-A9A50DBC56A5}"/>
          </ac:picMkLst>
        </pc:picChg>
        <pc:picChg chg="add mod modCrop">
          <ac:chgData name="Matt Martino" userId="211da4efe3d80528" providerId="LiveId" clId="{D039D322-CAA3-45B2-9E94-3F13DF414C40}" dt="2020-06-21T21:10:14.871" v="100" actId="1038"/>
          <ac:picMkLst>
            <pc:docMk/>
            <pc:sldMk cId="1736600862" sldId="256"/>
            <ac:picMk id="75" creationId="{0F17F46A-4DE8-48B4-A4CF-818A424F164F}"/>
          </ac:picMkLst>
        </pc:picChg>
      </pc:sldChg>
      <pc:sldChg chg="addSp delSp modSp mod">
        <pc:chgData name="Matt Martino" userId="211da4efe3d80528" providerId="LiveId" clId="{D039D322-CAA3-45B2-9E94-3F13DF414C40}" dt="2020-06-21T18:19:41.810" v="24"/>
        <pc:sldMkLst>
          <pc:docMk/>
          <pc:sldMk cId="722218544" sldId="257"/>
        </pc:sldMkLst>
        <pc:picChg chg="add del mod">
          <ac:chgData name="Matt Martino" userId="211da4efe3d80528" providerId="LiveId" clId="{D039D322-CAA3-45B2-9E94-3F13DF414C40}" dt="2020-06-21T18:15:33.747" v="4"/>
          <ac:picMkLst>
            <pc:docMk/>
            <pc:sldMk cId="722218544" sldId="257"/>
            <ac:picMk id="3" creationId="{DD15F186-29AB-4876-B750-943CE8DA8C03}"/>
          </ac:picMkLst>
        </pc:picChg>
        <pc:picChg chg="add del mod">
          <ac:chgData name="Matt Martino" userId="211da4efe3d80528" providerId="LiveId" clId="{D039D322-CAA3-45B2-9E94-3F13DF414C40}" dt="2020-06-21T18:19:41.810" v="24"/>
          <ac:picMkLst>
            <pc:docMk/>
            <pc:sldMk cId="722218544" sldId="257"/>
            <ac:picMk id="4" creationId="{954CB815-3F16-41F5-8F3A-3F58DA6E14F2}"/>
          </ac:picMkLst>
        </pc:picChg>
        <pc:picChg chg="mod">
          <ac:chgData name="Matt Martino" userId="211da4efe3d80528" providerId="LiveId" clId="{D039D322-CAA3-45B2-9E94-3F13DF414C40}" dt="2020-06-21T18:19:41.029" v="20" actId="1076"/>
          <ac:picMkLst>
            <pc:docMk/>
            <pc:sldMk cId="722218544" sldId="257"/>
            <ac:picMk id="5" creationId="{DF42020A-1ECB-4C18-B1FE-8E04F2D11AC1}"/>
          </ac:picMkLst>
        </pc:picChg>
        <pc:picChg chg="add del mod">
          <ac:chgData name="Matt Martino" userId="211da4efe3d80528" providerId="LiveId" clId="{D039D322-CAA3-45B2-9E94-3F13DF414C40}" dt="2020-06-21T18:19:41.810" v="24"/>
          <ac:picMkLst>
            <pc:docMk/>
            <pc:sldMk cId="722218544" sldId="257"/>
            <ac:picMk id="6" creationId="{6E45B52E-18C8-4E8E-9A67-EF216B6F6C70}"/>
          </ac:picMkLst>
        </pc:picChg>
        <pc:picChg chg="add del mod">
          <ac:chgData name="Matt Martino" userId="211da4efe3d80528" providerId="LiveId" clId="{D039D322-CAA3-45B2-9E94-3F13DF414C40}" dt="2020-06-21T18:19:41.810" v="24"/>
          <ac:picMkLst>
            <pc:docMk/>
            <pc:sldMk cId="722218544" sldId="257"/>
            <ac:picMk id="7" creationId="{36C2E10D-C73A-409B-BE8D-701B29FCE28F}"/>
          </ac:picMkLst>
        </pc:picChg>
        <pc:picChg chg="add del mod">
          <ac:chgData name="Matt Martino" userId="211da4efe3d80528" providerId="LiveId" clId="{D039D322-CAA3-45B2-9E94-3F13DF414C40}" dt="2020-06-21T18:19:41.810" v="24"/>
          <ac:picMkLst>
            <pc:docMk/>
            <pc:sldMk cId="722218544" sldId="257"/>
            <ac:picMk id="8" creationId="{7AC26F19-54FB-49A9-A7E7-56BF099CCBC5}"/>
          </ac:picMkLst>
        </pc:picChg>
        <pc:picChg chg="add del mod">
          <ac:chgData name="Matt Martino" userId="211da4efe3d80528" providerId="LiveId" clId="{D039D322-CAA3-45B2-9E94-3F13DF414C40}" dt="2020-06-21T18:19:41.810" v="24"/>
          <ac:picMkLst>
            <pc:docMk/>
            <pc:sldMk cId="722218544" sldId="257"/>
            <ac:picMk id="9" creationId="{7FE49298-6EFC-4A73-8346-6B68D6C0F8B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326C7-59C3-4A11-91EA-A547D34E0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105C6-B1DA-4FA1-9D32-955874511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C97DA-4737-4FDB-B38E-9A8C67EA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430-8944-464F-B72B-C61238C156D5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A2FC4-CAB6-4079-AC3D-19FE8AAA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54B84-ACA7-46A6-A373-7DFDA83F2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E6D-5BB8-4B01-BB33-72930F449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04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CF969-7E57-433B-A471-52692AF74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A90CE-06CF-4F64-9C50-18E70D6D7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065C5-FA5B-42EA-800B-3B494245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430-8944-464F-B72B-C61238C156D5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7F260-0B08-451F-BB46-5E1B8DA1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6612E-6CB3-4F02-9EE2-4262ECB16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E6D-5BB8-4B01-BB33-72930F449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8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AF8ED0-1A62-4965-A4DD-AA4068A0B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011EB-4CA0-4E04-9D0E-6317C2BE1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7E4F7-DC5B-4931-985A-ABE86D1D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430-8944-464F-B72B-C61238C156D5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4AF87-2304-40D5-8A02-8BDAFBC4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98B4E-0A18-42B2-B241-0CDEF699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E6D-5BB8-4B01-BB33-72930F449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F4D76-8711-4C7B-BE76-F0190F87F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6BA24-9E3F-4067-93A6-169D36AE7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701DE-0243-4AD4-B8C1-3EF1ABB1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430-8944-464F-B72B-C61238C156D5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F96E5-4FF5-4BB7-B8AB-16B05D1B8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9E472-FCFF-411A-B3DE-015CF8503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E6D-5BB8-4B01-BB33-72930F449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58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F47C-0DA0-46A8-A521-19E1E53C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9930D-68F9-4235-AF58-5B320FACD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F7878-5654-4B5B-8100-2E8722CB9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430-8944-464F-B72B-C61238C156D5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9165E-E8A3-4D23-B0C3-345AF696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E3C3B-E617-4173-8F10-E81452E7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E6D-5BB8-4B01-BB33-72930F449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2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100DA-0FD5-4A59-BE03-F0D60D604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4D416-F5BF-4DAB-93FB-50EA4ABB2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38C73-7C16-4C09-AADA-93B7FA9FB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C513C-65DF-4A67-AC71-9B3B187C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430-8944-464F-B72B-C61238C156D5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18C2A-8681-4B64-B6B9-A41CBE32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2FCB6-5394-48B5-9D2C-D91608BA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E6D-5BB8-4B01-BB33-72930F449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6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ECA8-7A8C-48A8-9C48-B2AFEC2BE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741BD-2557-412E-9504-609B2A3D6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34840-6E86-4B1B-8271-F325884DA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DA3C9-C18E-413C-ADE3-E26CD368FE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A261F-6F83-4AE6-97C8-909311EBD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1A6DE6-AC55-4072-A99C-2FF69593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430-8944-464F-B72B-C61238C156D5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6553AE-C87C-4F96-9B6A-CA89895A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59CCD8-72C8-4E89-B31C-392BD5EA1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E6D-5BB8-4B01-BB33-72930F449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8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3114D-21E6-464B-B2AA-9405F53B2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C697C4-53B4-49DA-BB01-67D4103B4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430-8944-464F-B72B-C61238C156D5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2B473-A73F-4EB0-8EE2-8FCE93CC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7E851-B591-4F78-931B-2E07F84B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E6D-5BB8-4B01-BB33-72930F449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570770-746A-4EAB-BA4A-5C8F137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430-8944-464F-B72B-C61238C156D5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4E354-49F0-4955-B08D-1D97BA200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BD955-7A07-40D5-AD14-95B826FA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E6D-5BB8-4B01-BB33-72930F449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9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4180A-5A2C-41AF-9169-617DC286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9A736-7A3F-44D1-B834-D73058030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64D78-402E-4023-8FF7-15E3075E4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88F69-1523-4424-9F5F-96738C7C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430-8944-464F-B72B-C61238C156D5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166E0-433D-43F1-A9B3-7774C755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14EDF-82D8-4228-9FA7-1B3B8064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E6D-5BB8-4B01-BB33-72930F449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AACB-7B44-400F-B5E7-C4741F877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38148E-18EA-4345-85EF-034ECBA93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2B044-31F2-41A7-A6A8-06A158324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3E688-C9F4-4E3B-A923-237D1620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430-8944-464F-B72B-C61238C156D5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92BB6-8A93-4C93-8335-3008ED35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F1966-3D3A-4A74-9169-9C4E6A28B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E6D-5BB8-4B01-BB33-72930F449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7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B9D36-D8E8-463F-B5B6-447EA2216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ACD1C-EF14-4B51-A069-14BBC6FD9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48F99-4982-4DEF-848C-7CA5B4C599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4F430-8944-464F-B72B-C61238C156D5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0AED3-6C48-4CC1-82C4-D5DD0F27F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5F47A-469B-4D15-AF9F-26813E99B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B9E6D-5BB8-4B01-BB33-72930F449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6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771080-B941-4685-865A-76755AF38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86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BF9600-24F0-4D96-B211-2B8B83053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391" y="89657"/>
            <a:ext cx="11873217" cy="6678685"/>
          </a:xfrm>
          <a:prstGeom prst="rect">
            <a:avLst/>
          </a:prstGeom>
        </p:spPr>
      </p:pic>
      <p:pic>
        <p:nvPicPr>
          <p:cNvPr id="8" name="Picture 7" descr="A picture containing photo, bunch, posing, woman&#10;&#10;Description automatically generated">
            <a:extLst>
              <a:ext uri="{FF2B5EF4-FFF2-40B4-BE49-F238E27FC236}">
                <a16:creationId xmlns:a16="http://schemas.microsoft.com/office/drawing/2014/main" id="{70018FA8-68ED-4A0A-A968-C24C34BAA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t="14503" r="60926" b="53325"/>
          <a:stretch/>
        </p:blipFill>
        <p:spPr>
          <a:xfrm>
            <a:off x="1392159" y="1138806"/>
            <a:ext cx="1056599" cy="1048624"/>
          </a:xfrm>
          <a:prstGeom prst="rect">
            <a:avLst/>
          </a:prstGeom>
        </p:spPr>
      </p:pic>
      <p:pic>
        <p:nvPicPr>
          <p:cNvPr id="9" name="Picture 8" descr="A picture containing photo, bunch, posing, woman&#10;&#10;Description automatically generated">
            <a:extLst>
              <a:ext uri="{FF2B5EF4-FFF2-40B4-BE49-F238E27FC236}">
                <a16:creationId xmlns:a16="http://schemas.microsoft.com/office/drawing/2014/main" id="{2DC5C5AE-2B47-4E86-A9DA-0B9FF61A1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3" t="14503" r="40883" b="53325"/>
          <a:stretch/>
        </p:blipFill>
        <p:spPr>
          <a:xfrm>
            <a:off x="310393" y="2214694"/>
            <a:ext cx="1056599" cy="1048624"/>
          </a:xfrm>
          <a:prstGeom prst="rect">
            <a:avLst/>
          </a:prstGeom>
        </p:spPr>
      </p:pic>
      <p:pic>
        <p:nvPicPr>
          <p:cNvPr id="11" name="Picture 10" descr="A picture containing photo, bunch, posing, woman&#10;&#10;Description automatically generated">
            <a:extLst>
              <a:ext uri="{FF2B5EF4-FFF2-40B4-BE49-F238E27FC236}">
                <a16:creationId xmlns:a16="http://schemas.microsoft.com/office/drawing/2014/main" id="{B75F9ECC-A1E1-4FC8-BB78-B165BF3A79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6" t="16086" b="51742"/>
          <a:stretch/>
        </p:blipFill>
        <p:spPr>
          <a:xfrm>
            <a:off x="335560" y="3307885"/>
            <a:ext cx="1056599" cy="1048624"/>
          </a:xfrm>
          <a:prstGeom prst="rect">
            <a:avLst/>
          </a:prstGeom>
        </p:spPr>
      </p:pic>
      <p:pic>
        <p:nvPicPr>
          <p:cNvPr id="13" name="Picture 12" descr="A picture containing photo, bunch, posing, woman&#10;&#10;Description automatically generated">
            <a:extLst>
              <a:ext uri="{FF2B5EF4-FFF2-40B4-BE49-F238E27FC236}">
                <a16:creationId xmlns:a16="http://schemas.microsoft.com/office/drawing/2014/main" id="{245AA95B-1CCE-4C8B-96E7-E4F19BE31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 t="51742" r="60871" b="16086"/>
          <a:stretch/>
        </p:blipFill>
        <p:spPr>
          <a:xfrm>
            <a:off x="310393" y="4298047"/>
            <a:ext cx="1056599" cy="1048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A29965-963D-42B1-AFA4-4875E94A2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3" t="51363" r="40531" b="13676"/>
          <a:stretch/>
        </p:blipFill>
        <p:spPr>
          <a:xfrm>
            <a:off x="1348301" y="4293854"/>
            <a:ext cx="1081767" cy="1136673"/>
          </a:xfrm>
          <a:prstGeom prst="rect">
            <a:avLst/>
          </a:prstGeom>
        </p:spPr>
      </p:pic>
      <p:pic>
        <p:nvPicPr>
          <p:cNvPr id="15" name="Picture 14" descr="A picture containing photo, bunch, posing, woman&#10;&#10;Description automatically generated">
            <a:extLst>
              <a:ext uri="{FF2B5EF4-FFF2-40B4-BE49-F238E27FC236}">
                <a16:creationId xmlns:a16="http://schemas.microsoft.com/office/drawing/2014/main" id="{FEEA8B5E-E9F8-424C-BEE3-0714F49332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7" t="54059" r="20769" b="13769"/>
          <a:stretch/>
        </p:blipFill>
        <p:spPr>
          <a:xfrm>
            <a:off x="305993" y="5415095"/>
            <a:ext cx="1056599" cy="1048624"/>
          </a:xfrm>
          <a:prstGeom prst="rect">
            <a:avLst/>
          </a:prstGeom>
        </p:spPr>
      </p:pic>
      <p:pic>
        <p:nvPicPr>
          <p:cNvPr id="17" name="Picture 16" descr="A picture containing photo, bunch, posing, woman&#10;&#10;Description automatically generated">
            <a:extLst>
              <a:ext uri="{FF2B5EF4-FFF2-40B4-BE49-F238E27FC236}">
                <a16:creationId xmlns:a16="http://schemas.microsoft.com/office/drawing/2014/main" id="{2DA4C98F-167F-4237-86B5-C3A557F131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" t="14962" r="81284" b="52866"/>
          <a:stretch/>
        </p:blipFill>
        <p:spPr>
          <a:xfrm>
            <a:off x="2626715" y="1166070"/>
            <a:ext cx="1056599" cy="1048624"/>
          </a:xfrm>
          <a:prstGeom prst="rect">
            <a:avLst/>
          </a:prstGeom>
        </p:spPr>
      </p:pic>
      <p:pic>
        <p:nvPicPr>
          <p:cNvPr id="28" name="Picture 2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F5250B-B6ED-4A08-9FBE-251003B6C7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7" r="80602" b="52042"/>
          <a:stretch/>
        </p:blipFill>
        <p:spPr>
          <a:xfrm>
            <a:off x="9751991" y="1059679"/>
            <a:ext cx="1098210" cy="1062736"/>
          </a:xfrm>
          <a:prstGeom prst="rect">
            <a:avLst/>
          </a:prstGeom>
        </p:spPr>
      </p:pic>
      <p:pic>
        <p:nvPicPr>
          <p:cNvPr id="30" name="Picture 29" descr="A picture containing woman, food&#10;&#10;Description automatically generated">
            <a:extLst>
              <a:ext uri="{FF2B5EF4-FFF2-40B4-BE49-F238E27FC236}">
                <a16:creationId xmlns:a16="http://schemas.microsoft.com/office/drawing/2014/main" id="{4EDD2FF0-DB02-4766-9309-3A8C3DACDE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0" r="80821" b="51064"/>
          <a:stretch/>
        </p:blipFill>
        <p:spPr>
          <a:xfrm>
            <a:off x="7375635" y="1059679"/>
            <a:ext cx="1098210" cy="1141384"/>
          </a:xfrm>
          <a:prstGeom prst="rect">
            <a:avLst/>
          </a:prstGeom>
        </p:spPr>
      </p:pic>
      <p:pic>
        <p:nvPicPr>
          <p:cNvPr id="32" name="Picture 3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25DC4E-41CA-4913-B16A-34A851B678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6" r="81298" b="52790"/>
          <a:stretch/>
        </p:blipFill>
        <p:spPr>
          <a:xfrm>
            <a:off x="5012135" y="1138806"/>
            <a:ext cx="1083865" cy="1075888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8AEA1B80-D127-461F-92EE-CB3719FBDD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t="15133" r="81422" b="53097"/>
          <a:stretch/>
        </p:blipFill>
        <p:spPr>
          <a:xfrm>
            <a:off x="2624926" y="1166070"/>
            <a:ext cx="1056600" cy="1048624"/>
          </a:xfrm>
          <a:prstGeom prst="rect">
            <a:avLst/>
          </a:prstGeom>
        </p:spPr>
      </p:pic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7DCA7440-69AE-4238-A89C-C1BBF8BD37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8" t="14955" r="60986" b="53275"/>
          <a:stretch/>
        </p:blipFill>
        <p:spPr>
          <a:xfrm>
            <a:off x="3706692" y="1166070"/>
            <a:ext cx="1056600" cy="1048624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432F973B-C54E-40AA-B76D-6B4FE293A1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2" t="14974" r="41022" b="53256"/>
          <a:stretch/>
        </p:blipFill>
        <p:spPr>
          <a:xfrm>
            <a:off x="2632194" y="2214694"/>
            <a:ext cx="1056600" cy="1048624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EF69C8EA-B994-411B-8B31-852A57AE63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1" t="15357" r="553" b="52873"/>
          <a:stretch/>
        </p:blipFill>
        <p:spPr>
          <a:xfrm>
            <a:off x="2616537" y="3272358"/>
            <a:ext cx="1056600" cy="1048624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22A8C80A-D126-4E6F-AEB5-835D7059E9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t="52619" r="81466" b="15611"/>
          <a:stretch/>
        </p:blipFill>
        <p:spPr>
          <a:xfrm>
            <a:off x="3698303" y="3272358"/>
            <a:ext cx="1056600" cy="1048624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FB8BA39B-F2DE-4AAF-8283-3408512E16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2" t="52851" r="61462" b="15379"/>
          <a:stretch/>
        </p:blipFill>
        <p:spPr>
          <a:xfrm>
            <a:off x="2623805" y="4320982"/>
            <a:ext cx="1056600" cy="1048624"/>
          </a:xfrm>
          <a:prstGeom prst="rect">
            <a:avLst/>
          </a:prstGeom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9855BCC4-19B0-49EF-89A5-5A80644927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4" t="53110" r="41140" b="15120"/>
          <a:stretch/>
        </p:blipFill>
        <p:spPr>
          <a:xfrm>
            <a:off x="3705571" y="4320982"/>
            <a:ext cx="1056600" cy="1048624"/>
          </a:xfrm>
          <a:prstGeom prst="rect">
            <a:avLst/>
          </a:prstGeom>
        </p:spPr>
      </p:pic>
      <p:pic>
        <p:nvPicPr>
          <p:cNvPr id="43" name="Picture 42" descr="A close up of a logo&#10;&#10;Description automatically generated">
            <a:extLst>
              <a:ext uri="{FF2B5EF4-FFF2-40B4-BE49-F238E27FC236}">
                <a16:creationId xmlns:a16="http://schemas.microsoft.com/office/drawing/2014/main" id="{36DBD1F2-B4EC-4ECD-A1BC-D6032A4782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6" t="52849" r="858" b="15380"/>
          <a:stretch/>
        </p:blipFill>
        <p:spPr>
          <a:xfrm>
            <a:off x="3680404" y="5336701"/>
            <a:ext cx="1056600" cy="1048625"/>
          </a:xfrm>
          <a:prstGeom prst="rect">
            <a:avLst/>
          </a:prstGeom>
        </p:spPr>
      </p:pic>
      <p:pic>
        <p:nvPicPr>
          <p:cNvPr id="44" name="Picture 4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43A5ED-ADCE-4539-BBE1-32E49066D6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8" t="14475" r="60740" b="52521"/>
          <a:stretch/>
        </p:blipFill>
        <p:spPr>
          <a:xfrm>
            <a:off x="6122505" y="1125174"/>
            <a:ext cx="1083865" cy="1075888"/>
          </a:xfrm>
          <a:prstGeom prst="rect">
            <a:avLst/>
          </a:prstGeom>
        </p:spPr>
      </p:pic>
      <p:pic>
        <p:nvPicPr>
          <p:cNvPr id="45" name="Picture 4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A5E641-CF53-4E0E-8CB6-EC316FF61C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9" t="14946" r="40929" b="52050"/>
          <a:stretch/>
        </p:blipFill>
        <p:spPr>
          <a:xfrm>
            <a:off x="5010347" y="2214694"/>
            <a:ext cx="1083865" cy="1075888"/>
          </a:xfrm>
          <a:prstGeom prst="rect">
            <a:avLst/>
          </a:prstGeom>
        </p:spPr>
      </p:pic>
      <p:pic>
        <p:nvPicPr>
          <p:cNvPr id="46" name="Picture 4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C32F7F-3637-4486-A4C1-7D1D463035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4" t="14703" r="20834" b="52293"/>
          <a:stretch/>
        </p:blipFill>
        <p:spPr>
          <a:xfrm>
            <a:off x="6120717" y="2201062"/>
            <a:ext cx="1083865" cy="1075888"/>
          </a:xfrm>
          <a:prstGeom prst="rect">
            <a:avLst/>
          </a:prstGeom>
        </p:spPr>
      </p:pic>
      <p:pic>
        <p:nvPicPr>
          <p:cNvPr id="47" name="Picture 4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7521F9-7CC1-4A7B-B155-6489A8D499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3" t="13692" r="185" b="53304"/>
          <a:stretch/>
        </p:blipFill>
        <p:spPr>
          <a:xfrm>
            <a:off x="4994379" y="3307885"/>
            <a:ext cx="1083865" cy="1075888"/>
          </a:xfrm>
          <a:prstGeom prst="rect">
            <a:avLst/>
          </a:prstGeom>
        </p:spPr>
      </p:pic>
      <p:pic>
        <p:nvPicPr>
          <p:cNvPr id="48" name="Picture 4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1192B3-15A8-4494-A328-D3523E8BF4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t="52563" r="81178" b="14433"/>
          <a:stretch/>
        </p:blipFill>
        <p:spPr>
          <a:xfrm>
            <a:off x="6104749" y="3294253"/>
            <a:ext cx="1083865" cy="1075888"/>
          </a:xfrm>
          <a:prstGeom prst="rect">
            <a:avLst/>
          </a:prstGeom>
        </p:spPr>
      </p:pic>
      <p:pic>
        <p:nvPicPr>
          <p:cNvPr id="49" name="Picture 4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8B2A1B-EDD6-448A-BCF0-0103EEC44E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52511" r="60743" b="14485"/>
          <a:stretch/>
        </p:blipFill>
        <p:spPr>
          <a:xfrm>
            <a:off x="4983842" y="4414708"/>
            <a:ext cx="1083865" cy="1075888"/>
          </a:xfrm>
          <a:prstGeom prst="rect">
            <a:avLst/>
          </a:prstGeom>
        </p:spPr>
      </p:pic>
      <p:pic>
        <p:nvPicPr>
          <p:cNvPr id="50" name="Picture 49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73ABB3-5F85-4297-BC32-35075CC9BA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1" t="52240" r="41197" b="14756"/>
          <a:stretch/>
        </p:blipFill>
        <p:spPr>
          <a:xfrm>
            <a:off x="6094212" y="4401076"/>
            <a:ext cx="1083865" cy="1075888"/>
          </a:xfrm>
          <a:prstGeom prst="rect">
            <a:avLst/>
          </a:prstGeom>
        </p:spPr>
      </p:pic>
      <p:pic>
        <p:nvPicPr>
          <p:cNvPr id="51" name="Picture 5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AE5AF5-3752-40C8-99B5-F236B4EC3F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0" t="52621" r="20158" b="14375"/>
          <a:stretch/>
        </p:blipFill>
        <p:spPr>
          <a:xfrm>
            <a:off x="5010037" y="5464082"/>
            <a:ext cx="1083865" cy="1075888"/>
          </a:xfrm>
          <a:prstGeom prst="rect">
            <a:avLst/>
          </a:prstGeom>
        </p:spPr>
      </p:pic>
      <p:pic>
        <p:nvPicPr>
          <p:cNvPr id="52" name="Picture 5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26DA45-5E8C-47E4-B2DC-A4A037C83D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5" t="52480" r="223" b="14516"/>
          <a:stretch/>
        </p:blipFill>
        <p:spPr>
          <a:xfrm>
            <a:off x="6120407" y="5450450"/>
            <a:ext cx="1083865" cy="1075888"/>
          </a:xfrm>
          <a:prstGeom prst="rect">
            <a:avLst/>
          </a:prstGeom>
        </p:spPr>
      </p:pic>
      <p:pic>
        <p:nvPicPr>
          <p:cNvPr id="53" name="Picture 5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373621-309F-4656-8B9E-40C104F155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 t="14923" r="60263" b="51706"/>
          <a:stretch/>
        </p:blipFill>
        <p:spPr>
          <a:xfrm>
            <a:off x="10783397" y="1059679"/>
            <a:ext cx="1098210" cy="1062736"/>
          </a:xfrm>
          <a:prstGeom prst="rect">
            <a:avLst/>
          </a:prstGeom>
        </p:spPr>
      </p:pic>
      <p:pic>
        <p:nvPicPr>
          <p:cNvPr id="54" name="Picture 5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B2B73D-C941-4197-91C4-6B0F6954B0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1" t="14892" r="40091" b="51737"/>
          <a:stretch/>
        </p:blipFill>
        <p:spPr>
          <a:xfrm>
            <a:off x="9737567" y="2122415"/>
            <a:ext cx="1098210" cy="1062736"/>
          </a:xfrm>
          <a:prstGeom prst="rect">
            <a:avLst/>
          </a:prstGeom>
        </p:spPr>
      </p:pic>
      <p:pic>
        <p:nvPicPr>
          <p:cNvPr id="55" name="Picture 5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004159-B6B2-440A-98AA-F303B04C0D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9" t="14783" r="20193" b="51846"/>
          <a:stretch/>
        </p:blipFill>
        <p:spPr>
          <a:xfrm>
            <a:off x="10768973" y="2122415"/>
            <a:ext cx="1098210" cy="1062736"/>
          </a:xfrm>
          <a:prstGeom prst="rect">
            <a:avLst/>
          </a:prstGeom>
        </p:spPr>
      </p:pic>
      <p:pic>
        <p:nvPicPr>
          <p:cNvPr id="56" name="Picture 5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9C6411-E05E-4CF7-B3BF-A3C77B0990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6" t="52338" r="20176" b="14291"/>
          <a:stretch/>
        </p:blipFill>
        <p:spPr>
          <a:xfrm>
            <a:off x="9732361" y="5217909"/>
            <a:ext cx="1098210" cy="1062736"/>
          </a:xfrm>
          <a:prstGeom prst="rect">
            <a:avLst/>
          </a:prstGeom>
        </p:spPr>
      </p:pic>
      <p:pic>
        <p:nvPicPr>
          <p:cNvPr id="57" name="Picture 5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DD2B71-FF01-4AD3-9326-9E3165BBDC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2" t="51399" r="260" b="15230"/>
          <a:stretch/>
        </p:blipFill>
        <p:spPr>
          <a:xfrm>
            <a:off x="10763767" y="5217909"/>
            <a:ext cx="1098210" cy="1062736"/>
          </a:xfrm>
          <a:prstGeom prst="rect">
            <a:avLst/>
          </a:prstGeom>
        </p:spPr>
      </p:pic>
      <p:pic>
        <p:nvPicPr>
          <p:cNvPr id="58" name="Picture 5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AC7BA1-AF79-413C-B2E5-FE2EF84D29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7" t="14622" r="-465" b="52007"/>
          <a:stretch/>
        </p:blipFill>
        <p:spPr>
          <a:xfrm>
            <a:off x="9751991" y="3141482"/>
            <a:ext cx="1098210" cy="1062736"/>
          </a:xfrm>
          <a:prstGeom prst="rect">
            <a:avLst/>
          </a:prstGeom>
        </p:spPr>
      </p:pic>
      <p:pic>
        <p:nvPicPr>
          <p:cNvPr id="59" name="Picture 5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160D9B-3E1B-4DCA-9F84-D135FC205B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1" r="80602" b="14198"/>
          <a:stretch/>
        </p:blipFill>
        <p:spPr>
          <a:xfrm>
            <a:off x="10783397" y="3141482"/>
            <a:ext cx="1098210" cy="1062736"/>
          </a:xfrm>
          <a:prstGeom prst="rect">
            <a:avLst/>
          </a:prstGeom>
        </p:spPr>
      </p:pic>
      <p:pic>
        <p:nvPicPr>
          <p:cNvPr id="60" name="Picture 5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03596A-3249-4C2C-9F90-AACFC3BD8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7" t="52080" r="59625" b="14549"/>
          <a:stretch/>
        </p:blipFill>
        <p:spPr>
          <a:xfrm>
            <a:off x="9732361" y="4155173"/>
            <a:ext cx="1098210" cy="1062736"/>
          </a:xfrm>
          <a:prstGeom prst="rect">
            <a:avLst/>
          </a:prstGeom>
        </p:spPr>
      </p:pic>
      <p:pic>
        <p:nvPicPr>
          <p:cNvPr id="61" name="Picture 6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F76972-FE49-4F6B-B8CD-A1A3029027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3" t="52080" r="40409" b="14549"/>
          <a:stretch/>
        </p:blipFill>
        <p:spPr>
          <a:xfrm>
            <a:off x="10763767" y="4155173"/>
            <a:ext cx="1098210" cy="1062736"/>
          </a:xfrm>
          <a:prstGeom prst="rect">
            <a:avLst/>
          </a:prstGeom>
        </p:spPr>
      </p:pic>
      <p:pic>
        <p:nvPicPr>
          <p:cNvPr id="62" name="Picture 61" descr="A picture containing woman, food&#10;&#10;Description automatically generated">
            <a:extLst>
              <a:ext uri="{FF2B5EF4-FFF2-40B4-BE49-F238E27FC236}">
                <a16:creationId xmlns:a16="http://schemas.microsoft.com/office/drawing/2014/main" id="{56B9B1DB-06BB-43B1-9375-2F9FD071AF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6" t="14564" r="61295" b="50000"/>
          <a:stretch/>
        </p:blipFill>
        <p:spPr>
          <a:xfrm>
            <a:off x="8392617" y="1059679"/>
            <a:ext cx="1098210" cy="1141384"/>
          </a:xfrm>
          <a:prstGeom prst="rect">
            <a:avLst/>
          </a:prstGeom>
        </p:spPr>
      </p:pic>
      <p:pic>
        <p:nvPicPr>
          <p:cNvPr id="63" name="Picture 62" descr="A picture containing woman, food&#10;&#10;Description automatically generated">
            <a:extLst>
              <a:ext uri="{FF2B5EF4-FFF2-40B4-BE49-F238E27FC236}">
                <a16:creationId xmlns:a16="http://schemas.microsoft.com/office/drawing/2014/main" id="{A6C3AB4A-49F0-4DB8-B69F-A7A01BA9F0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7" t="13734" r="40404" b="50830"/>
          <a:stretch/>
        </p:blipFill>
        <p:spPr>
          <a:xfrm>
            <a:off x="7375635" y="2121934"/>
            <a:ext cx="1098210" cy="1141384"/>
          </a:xfrm>
          <a:prstGeom prst="rect">
            <a:avLst/>
          </a:prstGeom>
        </p:spPr>
      </p:pic>
      <p:pic>
        <p:nvPicPr>
          <p:cNvPr id="64" name="Picture 63" descr="A picture containing woman, food&#10;&#10;Description automatically generated">
            <a:extLst>
              <a:ext uri="{FF2B5EF4-FFF2-40B4-BE49-F238E27FC236}">
                <a16:creationId xmlns:a16="http://schemas.microsoft.com/office/drawing/2014/main" id="{3E22BC7C-A47B-4515-BCEF-3151CE2A0C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4" t="13734" r="20617" b="50830"/>
          <a:stretch/>
        </p:blipFill>
        <p:spPr>
          <a:xfrm>
            <a:off x="8392617" y="2121934"/>
            <a:ext cx="1098210" cy="1141384"/>
          </a:xfrm>
          <a:prstGeom prst="rect">
            <a:avLst/>
          </a:prstGeom>
        </p:spPr>
      </p:pic>
      <p:pic>
        <p:nvPicPr>
          <p:cNvPr id="65" name="Picture 64" descr="A picture containing woman, food&#10;&#10;Description automatically generated">
            <a:extLst>
              <a:ext uri="{FF2B5EF4-FFF2-40B4-BE49-F238E27FC236}">
                <a16:creationId xmlns:a16="http://schemas.microsoft.com/office/drawing/2014/main" id="{A336A649-0A24-465C-98AE-849E086DF0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6" t="13482" r="-175" b="51082"/>
          <a:stretch/>
        </p:blipFill>
        <p:spPr>
          <a:xfrm>
            <a:off x="7375635" y="3198347"/>
            <a:ext cx="1098210" cy="1141384"/>
          </a:xfrm>
          <a:prstGeom prst="rect">
            <a:avLst/>
          </a:prstGeom>
        </p:spPr>
      </p:pic>
      <p:pic>
        <p:nvPicPr>
          <p:cNvPr id="67" name="Picture 66" descr="A picture containing woman, food&#10;&#10;Description automatically generated">
            <a:extLst>
              <a:ext uri="{FF2B5EF4-FFF2-40B4-BE49-F238E27FC236}">
                <a16:creationId xmlns:a16="http://schemas.microsoft.com/office/drawing/2014/main" id="{F6A6E0E3-94BD-4CBD-9AD9-1D92F4A3A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3" t="50802" r="60318" b="13762"/>
          <a:stretch/>
        </p:blipFill>
        <p:spPr>
          <a:xfrm>
            <a:off x="7382903" y="4273711"/>
            <a:ext cx="1098210" cy="1141384"/>
          </a:xfrm>
          <a:prstGeom prst="rect">
            <a:avLst/>
          </a:prstGeom>
        </p:spPr>
      </p:pic>
      <p:pic>
        <p:nvPicPr>
          <p:cNvPr id="68" name="Picture 67" descr="A picture containing woman, food&#10;&#10;Description automatically generated">
            <a:extLst>
              <a:ext uri="{FF2B5EF4-FFF2-40B4-BE49-F238E27FC236}">
                <a16:creationId xmlns:a16="http://schemas.microsoft.com/office/drawing/2014/main" id="{81EF7E8F-C446-49BC-A183-6435F29353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8" t="50802" r="40513" b="13762"/>
          <a:stretch/>
        </p:blipFill>
        <p:spPr>
          <a:xfrm>
            <a:off x="8399885" y="4273711"/>
            <a:ext cx="1098210" cy="1141384"/>
          </a:xfrm>
          <a:prstGeom prst="rect">
            <a:avLst/>
          </a:prstGeom>
        </p:spPr>
      </p:pic>
      <p:pic>
        <p:nvPicPr>
          <p:cNvPr id="69" name="Picture 68" descr="A picture containing woman, food&#10;&#10;Description automatically generated">
            <a:extLst>
              <a:ext uri="{FF2B5EF4-FFF2-40B4-BE49-F238E27FC236}">
                <a16:creationId xmlns:a16="http://schemas.microsoft.com/office/drawing/2014/main" id="{670403B9-C31C-4D3D-A300-10A125ACE0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6" t="52221" r="19865" b="12343"/>
          <a:stretch/>
        </p:blipFill>
        <p:spPr>
          <a:xfrm>
            <a:off x="7368479" y="5354887"/>
            <a:ext cx="1098210" cy="1141384"/>
          </a:xfrm>
          <a:prstGeom prst="rect">
            <a:avLst/>
          </a:prstGeom>
        </p:spPr>
      </p:pic>
      <p:pic>
        <p:nvPicPr>
          <p:cNvPr id="70" name="Picture 69" descr="A picture containing woman, food&#10;&#10;Description automatically generated">
            <a:extLst>
              <a:ext uri="{FF2B5EF4-FFF2-40B4-BE49-F238E27FC236}">
                <a16:creationId xmlns:a16="http://schemas.microsoft.com/office/drawing/2014/main" id="{13A9AC50-267F-4796-9174-C33DD278B1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6" t="50555" r="455" b="14009"/>
          <a:stretch/>
        </p:blipFill>
        <p:spPr>
          <a:xfrm>
            <a:off x="8385461" y="5354887"/>
            <a:ext cx="1098210" cy="1141384"/>
          </a:xfrm>
          <a:prstGeom prst="rect">
            <a:avLst/>
          </a:prstGeom>
        </p:spPr>
      </p:pic>
      <p:pic>
        <p:nvPicPr>
          <p:cNvPr id="71" name="Picture 70" descr="A picture containing photo, posing, woman, bunch&#10;&#10;Description automatically generated">
            <a:extLst>
              <a:ext uri="{FF2B5EF4-FFF2-40B4-BE49-F238E27FC236}">
                <a16:creationId xmlns:a16="http://schemas.microsoft.com/office/drawing/2014/main" id="{1BEA1D37-E306-486E-A85B-BDB7CC97712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5737" r="80566" b="52759"/>
          <a:stretch/>
        </p:blipFill>
        <p:spPr>
          <a:xfrm>
            <a:off x="342237" y="1198405"/>
            <a:ext cx="1059988" cy="1017341"/>
          </a:xfrm>
          <a:prstGeom prst="rect">
            <a:avLst/>
          </a:prstGeom>
        </p:spPr>
      </p:pic>
      <p:pic>
        <p:nvPicPr>
          <p:cNvPr id="72" name="Picture 71" descr="A picture containing photo, posing, woman, bunch&#10;&#10;Description automatically generated">
            <a:extLst>
              <a:ext uri="{FF2B5EF4-FFF2-40B4-BE49-F238E27FC236}">
                <a16:creationId xmlns:a16="http://schemas.microsoft.com/office/drawing/2014/main" id="{94EC86D9-6341-4F9B-B426-91D91DFE60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5" t="15391" r="20591" b="53105"/>
          <a:stretch/>
        </p:blipFill>
        <p:spPr>
          <a:xfrm>
            <a:off x="1407975" y="2248899"/>
            <a:ext cx="1059988" cy="1017341"/>
          </a:xfrm>
          <a:prstGeom prst="rect">
            <a:avLst/>
          </a:prstGeom>
        </p:spPr>
      </p:pic>
      <p:pic>
        <p:nvPicPr>
          <p:cNvPr id="73" name="Picture 72" descr="A picture containing photo, posing, woman, bunch&#10;&#10;Description automatically generated">
            <a:extLst>
              <a:ext uri="{FF2B5EF4-FFF2-40B4-BE49-F238E27FC236}">
                <a16:creationId xmlns:a16="http://schemas.microsoft.com/office/drawing/2014/main" id="{BE9F4910-E933-4A3E-99F4-10DB42C9A5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52565" r="81352" b="15931"/>
          <a:stretch/>
        </p:blipFill>
        <p:spPr>
          <a:xfrm>
            <a:off x="1375380" y="3307885"/>
            <a:ext cx="1059988" cy="1017341"/>
          </a:xfrm>
          <a:prstGeom prst="rect">
            <a:avLst/>
          </a:prstGeom>
        </p:spPr>
      </p:pic>
      <p:pic>
        <p:nvPicPr>
          <p:cNvPr id="74" name="Picture 73" descr="A picture containing photo, posing, woman, bunch&#10;&#10;Description automatically generated">
            <a:extLst>
              <a:ext uri="{FF2B5EF4-FFF2-40B4-BE49-F238E27FC236}">
                <a16:creationId xmlns:a16="http://schemas.microsoft.com/office/drawing/2014/main" id="{505A576B-AF67-4195-8004-A9A50DBC56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1" t="54100" r="705" b="14396"/>
          <a:stretch/>
        </p:blipFill>
        <p:spPr>
          <a:xfrm>
            <a:off x="1348301" y="5422560"/>
            <a:ext cx="1059988" cy="1017341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09272F5-8367-44D1-98BB-33DF3EB8FC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2" t="13956" r="20727" b="53128"/>
          <a:stretch/>
        </p:blipFill>
        <p:spPr>
          <a:xfrm>
            <a:off x="3652170" y="2187430"/>
            <a:ext cx="1104654" cy="1067427"/>
          </a:xfrm>
          <a:prstGeom prst="rect">
            <a:avLst/>
          </a:prstGeom>
        </p:spPr>
      </p:pic>
      <p:pic>
        <p:nvPicPr>
          <p:cNvPr id="75" name="Picture 74" descr="A close up of a logo&#10;&#10;Description automatically generated">
            <a:extLst>
              <a:ext uri="{FF2B5EF4-FFF2-40B4-BE49-F238E27FC236}">
                <a16:creationId xmlns:a16="http://schemas.microsoft.com/office/drawing/2014/main" id="{0F17F46A-4DE8-48B4-A4CF-818A424F16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7" t="52164" r="20722" b="14920"/>
          <a:stretch/>
        </p:blipFill>
        <p:spPr>
          <a:xfrm>
            <a:off x="2587496" y="5363449"/>
            <a:ext cx="1104654" cy="1067427"/>
          </a:xfrm>
          <a:prstGeom prst="rect">
            <a:avLst/>
          </a:prstGeom>
        </p:spPr>
      </p:pic>
      <p:pic>
        <p:nvPicPr>
          <p:cNvPr id="19" name="Picture 18" descr="A picture containing woman&#10;&#10;Description automatically generated">
            <a:extLst>
              <a:ext uri="{FF2B5EF4-FFF2-40B4-BE49-F238E27FC236}">
                <a16:creationId xmlns:a16="http://schemas.microsoft.com/office/drawing/2014/main" id="{1E3B2D8D-0206-479C-811B-0F4BDD6100F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53326" r="81330" b="15298"/>
          <a:stretch/>
        </p:blipFill>
        <p:spPr>
          <a:xfrm>
            <a:off x="8436865" y="3262532"/>
            <a:ext cx="1024250" cy="101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00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DF42020A-1ECB-4C18-B1FE-8E04F2D11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18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Martino</dc:creator>
  <cp:lastModifiedBy>Matt Martino</cp:lastModifiedBy>
  <cp:revision>4</cp:revision>
  <dcterms:created xsi:type="dcterms:W3CDTF">2020-06-21T09:02:45Z</dcterms:created>
  <dcterms:modified xsi:type="dcterms:W3CDTF">2020-06-21T21:15:14Z</dcterms:modified>
</cp:coreProperties>
</file>